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368" r:id="rId3"/>
    <p:sldId id="369" r:id="rId4"/>
    <p:sldId id="370" r:id="rId5"/>
    <p:sldId id="371" r:id="rId6"/>
    <p:sldId id="372" r:id="rId7"/>
    <p:sldId id="373" r:id="rId8"/>
    <p:sldId id="374" r:id="rId9"/>
    <p:sldId id="509" r:id="rId10"/>
    <p:sldId id="510" r:id="rId11"/>
    <p:sldId id="376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441" r:id="rId26"/>
    <p:sldId id="442" r:id="rId27"/>
    <p:sldId id="443" r:id="rId28"/>
    <p:sldId id="444" r:id="rId29"/>
    <p:sldId id="514" r:id="rId30"/>
    <p:sldId id="515" r:id="rId31"/>
    <p:sldId id="516" r:id="rId32"/>
    <p:sldId id="511" r:id="rId33"/>
    <p:sldId id="512" r:id="rId34"/>
    <p:sldId id="513" r:id="rId35"/>
    <p:sldId id="263" r:id="rId36"/>
    <p:sldId id="264" r:id="rId37"/>
    <p:sldId id="446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8" r:id="rId80"/>
    <p:sldId id="489" r:id="rId81"/>
    <p:sldId id="490" r:id="rId82"/>
    <p:sldId id="491" r:id="rId83"/>
    <p:sldId id="492" r:id="rId84"/>
    <p:sldId id="493" r:id="rId85"/>
    <p:sldId id="494" r:id="rId86"/>
    <p:sldId id="495" r:id="rId87"/>
    <p:sldId id="268" r:id="rId88"/>
    <p:sldId id="445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372"/>
            <p14:sldId id="373"/>
            <p14:sldId id="374"/>
            <p14:sldId id="509"/>
            <p14:sldId id="510"/>
            <p14:sldId id="376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441"/>
            <p14:sldId id="442"/>
            <p14:sldId id="443"/>
            <p14:sldId id="444"/>
            <p14:sldId id="514"/>
            <p14:sldId id="515"/>
            <p14:sldId id="516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351" autoAdjust="0"/>
  </p:normalViewPr>
  <p:slideViewPr>
    <p:cSldViewPr>
      <p:cViewPr varScale="1">
        <p:scale>
          <a:sx n="69" d="100"/>
          <a:sy n="69" d="100"/>
        </p:scale>
        <p:origin x="-684" y="-24"/>
      </p:cViewPr>
      <p:guideLst>
        <p:guide orient="horz" pos="210"/>
        <p:guide orient="horz" pos="4110"/>
        <p:guide orient="horz" pos="890"/>
        <p:guide orient="horz" pos="1933"/>
        <p:guide orient="horz" pos="2205"/>
        <p:guide orient="horz" pos="1207"/>
        <p:guide pos="7680"/>
        <p:guide/>
        <p:guide pos="1300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4C7751-8364-46BB-A832-C4327DA9243D}"/>
              </a:ext>
            </a:extLst>
          </p:cNvPr>
          <p:cNvSpPr txBox="1"/>
          <p:nvPr/>
        </p:nvSpPr>
        <p:spPr>
          <a:xfrm>
            <a:off x="1343472" y="1559689"/>
            <a:ext cx="80648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 5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가지로 구분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상품별 상품설명보기 상품가입 가능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뱅킹 보안관리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간편비밀번호 수정이 가능하며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등록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삭제가 가능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-OTP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등록 시 핸드폰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이메일 인증 후 시리얼 번호를  발급받아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장치 등록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-1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년간 이체 이력이 존재하지 않을 경우 휴면계좌로 전환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관리자 페이지 접속 시 등록된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IP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로만 접속할 수 있어야 하며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 err="1">
                <a:solidFill>
                  <a:schemeClr val="accent1">
                    <a:lumMod val="50000"/>
                  </a:schemeClr>
                </a:solidFill>
              </a:rPr>
              <a:t>로그인시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 권한에 따라 표시되는 메뉴가 다름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상담원은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상담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사용자 문의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응답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사용자 조회만가능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관리자는 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ISA, DB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조회 서버 실행 여부를 모니터링 할 수 있고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OFF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된 경우 관리자 페이지에서 실행할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1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5477B4-B480-4D82-9231-A5BA77E9EB3F}"/>
              </a:ext>
            </a:extLst>
          </p:cNvPr>
          <p:cNvSpPr txBox="1"/>
          <p:nvPr/>
        </p:nvSpPr>
        <p:spPr>
          <a:xfrm>
            <a:off x="3936231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xmlns="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xmlns="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722514" y="3989492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D40E571-62B1-4807-8EF5-DC1602F9DE82}"/>
              </a:ext>
            </a:extLst>
          </p:cNvPr>
          <p:cNvSpPr txBox="1"/>
          <p:nvPr/>
        </p:nvSpPr>
        <p:spPr>
          <a:xfrm>
            <a:off x="2155122" y="4129908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OTP</a:t>
            </a:r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C172368-613E-4DAD-9784-AD9487F2AEB7}"/>
              </a:ext>
            </a:extLst>
          </p:cNvPr>
          <p:cNvSpPr txBox="1"/>
          <p:nvPr/>
        </p:nvSpPr>
        <p:spPr>
          <a:xfrm>
            <a:off x="2147370" y="2256994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xmlns="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xmlns="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xmlns="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121237">
            <a:off x="2912018" y="365458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xmlns="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ADA728B-CCB2-4E5F-8430-E7E21FB553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3989492"/>
            <a:ext cx="1188542" cy="5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예금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ISA)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5289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928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메인</a:t>
                      </a:r>
                    </a:p>
                    <a:p>
                      <a:pPr algn="ctr"/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  <a:ea typeface="배달의민족 한나체 Air" pitchFamily="50" charset="-127"/>
                        </a:rPr>
                        <a:t>2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  <a:ea typeface="배달의민족 한나체 Air" pitchFamily="50" charset="-127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4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384" y="1034534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한도설정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이체계좌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11469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알림 수신여부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정보가 유효하지 않을 경우 유효하지 않은 경우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9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03026"/>
              </p:ext>
            </p:extLst>
          </p:nvPr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자주 쓰는 입금계좌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 입력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66369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평생계좌번호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39387"/>
              </p:ext>
            </p:extLst>
          </p:nvPr>
        </p:nvGraphicFramePr>
        <p:xfrm>
          <a:off x="338739" y="1697501"/>
          <a:ext cx="11517899" cy="25005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0781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9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80330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33112"/>
              </p:ext>
            </p:extLst>
          </p:nvPr>
        </p:nvGraphicFramePr>
        <p:xfrm>
          <a:off x="335360" y="1697501"/>
          <a:ext cx="11517899" cy="19786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85533"/>
              </p:ext>
            </p:extLst>
          </p:nvPr>
        </p:nvGraphicFramePr>
        <p:xfrm>
          <a:off x="335360" y="1697501"/>
          <a:ext cx="11517899" cy="38409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답변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94663661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801518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3397664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76359"/>
              </p:ext>
            </p:extLst>
          </p:nvPr>
        </p:nvGraphicFramePr>
        <p:xfrm>
          <a:off x="335360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xmlns="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서버관리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상태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xmlns="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01132"/>
              </p:ext>
            </p:extLst>
          </p:nvPr>
        </p:nvGraphicFramePr>
        <p:xfrm>
          <a:off x="914400" y="1745813"/>
          <a:ext cx="10363200" cy="29073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13583341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0464642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33754056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1643718957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대출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채팅기능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ID,PW</a:t>
                      </a:r>
                      <a:r>
                        <a:rPr lang="ko-KR" altLang="en-US" dirty="0" smtClean="0"/>
                        <a:t>찾기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적금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고객센터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xmlns="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xmlns="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xmlns="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xmlns="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xmlns="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xmlns="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xmlns="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xmlns="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7011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2646FD-D0D4-4650-9F7E-B73B91452D5C}"/>
              </a:ext>
            </a:extLst>
          </p:cNvPr>
          <p:cNvSpPr txBox="1"/>
          <p:nvPr/>
        </p:nvSpPr>
        <p:spPr>
          <a:xfrm>
            <a:off x="436780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xmlns="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xmlns="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xmlns="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xmlns="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xmlns="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xmlns="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xmlns="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xmlns="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xmlns="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xmlns="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케이뱅크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xmlns="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xmlns="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xmlns="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xmlns="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xmlns="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xmlns="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xmlns="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xmlns="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xmlns="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xmlns="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28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xmlns="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xmlns="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xmlns="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xmlns="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xmlns="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xmlns="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xmlns="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xmlns="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6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xmlns="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xmlns="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xmlns="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xmlns="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xmlns="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4C7751-8364-46BB-A832-C4327DA9243D}"/>
              </a:ext>
            </a:extLst>
          </p:cNvPr>
          <p:cNvSpPr txBox="1"/>
          <p:nvPr/>
        </p:nvSpPr>
        <p:spPr>
          <a:xfrm>
            <a:off x="1487488" y="2007707"/>
            <a:ext cx="961208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활성화된 모든 종류의 계좌를 조회할 수 있고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조회 결과를 다운로드 받을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계좌 선택 시 해당 계좌의 이체이력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정보를 확인할 수 있음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각 상품 가입 시 계좌가 발급되며 계좌의 종류는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ISA 5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가지로 구분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출금계좌번호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받는 은행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받는 계좌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 이체 금액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메모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상대 메모를 입력하여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이체를 진행하며 상대 계좌가 유효하고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</a:rPr>
              <a:t>이체액이 계좌 예치금보다 크지 않을 경우에만 이체가 완료됨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8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3052</Words>
  <Application>Microsoft Office PowerPoint</Application>
  <PresentationFormat>사용자 지정</PresentationFormat>
  <Paragraphs>1476</Paragraphs>
  <Slides>88</Slides>
  <Notes>50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89" baseType="lpstr"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Hwang</cp:lastModifiedBy>
  <cp:revision>281</cp:revision>
  <dcterms:created xsi:type="dcterms:W3CDTF">2019-09-08T16:26:07Z</dcterms:created>
  <dcterms:modified xsi:type="dcterms:W3CDTF">2019-09-29T13:10:51Z</dcterms:modified>
</cp:coreProperties>
</file>